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56" r:id="rId6"/>
    <p:sldId id="259" r:id="rId7"/>
    <p:sldId id="272" r:id="rId8"/>
    <p:sldId id="27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ormorant Garamond" pitchFamily="2" charset="0"/>
      <p:regular r:id="rId17"/>
      <p:bold r:id="rId18"/>
      <p:italic r:id="rId19"/>
      <p:boldItalic r:id="rId20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48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-Jan Kloos" userId="8a1bc020-449f-4566-bd07-be33a178b683" providerId="ADAL" clId="{14510812-FC02-45BC-BD1B-BDF033784FC3}"/>
    <pc:docChg chg="modSld">
      <pc:chgData name="Gert-Jan Kloos" userId="8a1bc020-449f-4566-bd07-be33a178b683" providerId="ADAL" clId="{14510812-FC02-45BC-BD1B-BDF033784FC3}" dt="2023-11-06T09:33:16.120" v="1" actId="20577"/>
      <pc:docMkLst>
        <pc:docMk/>
      </pc:docMkLst>
      <pc:sldChg chg="modSp mod">
        <pc:chgData name="Gert-Jan Kloos" userId="8a1bc020-449f-4566-bd07-be33a178b683" providerId="ADAL" clId="{14510812-FC02-45BC-BD1B-BDF033784FC3}" dt="2023-11-06T09:33:16.120" v="1" actId="20577"/>
        <pc:sldMkLst>
          <pc:docMk/>
          <pc:sldMk cId="3216229230" sldId="272"/>
        </pc:sldMkLst>
        <pc:spChg chg="mod">
          <ac:chgData name="Gert-Jan Kloos" userId="8a1bc020-449f-4566-bd07-be33a178b683" providerId="ADAL" clId="{14510812-FC02-45BC-BD1B-BDF033784FC3}" dt="2023-11-06T09:33:16.120" v="1" actId="20577"/>
          <ac:spMkLst>
            <pc:docMk/>
            <pc:sldMk cId="3216229230" sldId="272"/>
            <ac:spMk id="9" creationId="{31AC1ADA-ADA7-D68C-CDF0-B02719A2C325}"/>
          </ac:spMkLst>
        </pc:spChg>
      </pc:sldChg>
    </pc:docChg>
  </pc:docChgLst>
  <pc:docChgLst>
    <pc:chgData name="Gert-Jan Kloos" userId="8a1bc020-449f-4566-bd07-be33a178b683" providerId="ADAL" clId="{AF2D711E-C40B-4C63-A0EF-3E897C183BC7}"/>
    <pc:docChg chg="modSld">
      <pc:chgData name="Gert-Jan Kloos" userId="8a1bc020-449f-4566-bd07-be33a178b683" providerId="ADAL" clId="{AF2D711E-C40B-4C63-A0EF-3E897C183BC7}" dt="2023-11-05T21:34:04.828" v="22" actId="20577"/>
      <pc:docMkLst>
        <pc:docMk/>
      </pc:docMkLst>
      <pc:sldChg chg="modSp mod">
        <pc:chgData name="Gert-Jan Kloos" userId="8a1bc020-449f-4566-bd07-be33a178b683" providerId="ADAL" clId="{AF2D711E-C40B-4C63-A0EF-3E897C183BC7}" dt="2023-11-05T21:34:04.828" v="22" actId="20577"/>
        <pc:sldMkLst>
          <pc:docMk/>
          <pc:sldMk cId="1511756531" sldId="256"/>
        </pc:sldMkLst>
        <pc:spChg chg="mod">
          <ac:chgData name="Gert-Jan Kloos" userId="8a1bc020-449f-4566-bd07-be33a178b683" providerId="ADAL" clId="{AF2D711E-C40B-4C63-A0EF-3E897C183BC7}" dt="2023-11-05T21:34:04.828" v="22" actId="20577"/>
          <ac:spMkLst>
            <pc:docMk/>
            <pc:sldMk cId="1511756531" sldId="256"/>
            <ac:spMk id="9" creationId="{31AC1ADA-ADA7-D68C-CDF0-B02719A2C32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06505-EE26-4AAB-BD12-FED5B3EA73C8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53779-36AE-4165-B61F-266A66EE35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69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53779-36AE-4165-B61F-266A66EE355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63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4B852-B161-EEC1-77CB-557E96F40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DCE1B7-6BAA-CA41-A46A-18CDF1936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D3C210-7970-833C-8955-29B3D2D1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7256-CC34-459E-9EFD-0DC05AE8FE24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0F699A-9F99-DC85-623A-0BB0AFC8D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C44FBC-3EFC-376E-A2AB-24E3D88E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AA3-5153-420A-A804-93E5A2BC25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10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E332A-C965-3E41-E8E6-075B8699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3715C5-5F67-C665-6AB3-34E1D6480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8E498D-1C14-8FBA-D891-305ED928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7256-CC34-459E-9EFD-0DC05AE8FE24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73E68C-D53D-0DAB-7E96-E8E4B04B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C72E5D-6BAD-3B90-738B-F0CE33AB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AA3-5153-420A-A804-93E5A2BC25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57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6FADDC5-659D-815A-54EB-CCCEEFBA6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93E291-C0B8-59E6-0599-D447BBE40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2D8CB4-551F-4D98-DE1D-12A1578F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7256-CC34-459E-9EFD-0DC05AE8FE24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6D69D1-8A58-492A-02F7-1EFA47D1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0768A4-E250-E0B0-C7FE-2D456CF0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AA3-5153-420A-A804-93E5A2BC25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93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7B755-FAA4-7A6D-7246-5C04574F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EF424-0240-835C-06A1-5EBC9D1B4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B627B4-7077-9C10-6377-C280C584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7256-CC34-459E-9EFD-0DC05AE8FE24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DCAE96-D097-4DCE-11EB-EAEED3B5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498B47-A58D-626F-E938-442471871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AA3-5153-420A-A804-93E5A2BC25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51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5CA1D-0C3B-B733-E49C-7F765B67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0B109F-2583-C77D-757B-EBD7516E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827993-FE3F-3A13-0B4F-8BA638BF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7256-CC34-459E-9EFD-0DC05AE8FE24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B06A94-B00C-CACA-5B60-C7A1E5C4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C7DF6F-D0B7-B85D-68CB-3D7AC166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AA3-5153-420A-A804-93E5A2BC25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59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192B2-981F-7896-5C94-3F9E0CD0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5E4E94-1580-47AE-EE34-5C365539D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AF8C7F-C495-8FE9-0BE8-1AB2678BD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BC4BE9-B0FE-E49D-6C27-3DB4C131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7256-CC34-459E-9EFD-0DC05AE8FE24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DE1759-3A5B-DC05-4B10-375BA2AF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7A9FD6-829F-28ED-1A2E-8CEFA26E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AA3-5153-420A-A804-93E5A2BC25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80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CA270-15EB-A13B-E9DD-C6A07433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AADFA9-CB8C-A8FE-C629-545BDE811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B8B800-654B-1172-8792-5C056C5C9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3B9CB9C-7107-0DCB-0D81-A2B691AA1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5DF6A49-3EA0-37A7-F7BB-0706FC413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BA4570D-43F4-B022-FB1D-7A8FC063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7256-CC34-459E-9EFD-0DC05AE8FE24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81E563E-B02B-8424-B67E-FBAD7BF8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D8D2F17-BDA3-893D-A00B-062501DB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AA3-5153-420A-A804-93E5A2BC25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58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F1ABF0-D448-0F39-3555-0C247B61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6F759B-41F6-0081-D773-61414C4E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7256-CC34-459E-9EFD-0DC05AE8FE24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B57D79-1C73-9584-4444-CB994FEE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B8C0AE-5BA5-2DC2-D5FC-E6C0C4FD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AA3-5153-420A-A804-93E5A2BC25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617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C4195F7-E3C1-92CB-B0B1-3B00EFEF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7256-CC34-459E-9EFD-0DC05AE8FE24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93069A-8DFA-4DE7-CBA3-B183C558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FB32E0-04DF-DFB3-EAC5-9ABFCF0A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AA3-5153-420A-A804-93E5A2BC25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82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9BB8E-D531-C51C-FCAC-C7F6FBD4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E40A45-E0AF-85EC-FE47-8F883EF83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909CA80-2D40-9CD4-267C-37A851EC1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C8380C-B874-C2F5-7894-5B90CB10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7256-CC34-459E-9EFD-0DC05AE8FE24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242EEC-8B91-90F7-46AB-199960A7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A54C94-4CB8-4212-0336-9ADADB86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AA3-5153-420A-A804-93E5A2BC25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041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7BD96-2042-D25E-B0F7-7C2753FA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74B24D3-0F70-E0A1-CB04-72F8E7B543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D83683-1767-AC7D-D544-33628DA06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728C39-EFF6-AC36-9950-B750FEDD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7256-CC34-459E-9EFD-0DC05AE8FE24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B3529F-A000-A3BD-3591-861F40DE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C88A08-4C5C-1F49-2931-FBA81D0C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FAA3-5153-420A-A804-93E5A2BC25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43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3DB2BF7-EAF2-7D2E-C534-73ECC8A7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C3DACC-9FC1-ABCE-F271-9A89D948C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DB57-0935-6D46-E88A-111751E15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F7256-CC34-459E-9EFD-0DC05AE8FE24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9EE2F3-5A49-097E-A498-803ED5354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EC9291-1B70-6ECB-E893-CE51CC21A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1FAA3-5153-420A-A804-93E5A2BC25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7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5lbKzxwhHY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7000" r="-1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2E5598D-3F75-D257-690B-689FEC20EC3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252" y="5631294"/>
            <a:ext cx="1840764" cy="7998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9C9A2D7-532B-928C-9551-1BDC8D623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18" y="556303"/>
            <a:ext cx="6942205" cy="344419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1CF9DFA-0EE0-47F3-3371-07488F53973A}"/>
              </a:ext>
            </a:extLst>
          </p:cNvPr>
          <p:cNvSpPr txBox="1"/>
          <p:nvPr/>
        </p:nvSpPr>
        <p:spPr>
          <a:xfrm>
            <a:off x="523310" y="4543493"/>
            <a:ext cx="10071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morant Garamond" pitchFamily="2" charset="0"/>
                <a:ea typeface="Cormorant Garamond" pitchFamily="2" charset="0"/>
              </a:rPr>
              <a:t>Project 2: Culture &amp; Identity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morant Garamond" pitchFamily="2" charset="0"/>
              <a:ea typeface="Cormorant Garamo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2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8D2149C-7BB9-8E2A-A3CF-46FBD38C14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425"/>
            <a:ext cx="12192000" cy="205092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F81AC76-46DA-0DBD-61BF-85997473FD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379" y="5885937"/>
            <a:ext cx="1840764" cy="79987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1AC1ADA-ADA7-D68C-CDF0-B02719A2C325}"/>
              </a:ext>
            </a:extLst>
          </p:cNvPr>
          <p:cNvSpPr txBox="1"/>
          <p:nvPr/>
        </p:nvSpPr>
        <p:spPr>
          <a:xfrm>
            <a:off x="1060076" y="400118"/>
            <a:ext cx="10071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latin typeface="Cormorant Garamond" pitchFamily="2" charset="0"/>
                <a:ea typeface="Cormorant Garamond" pitchFamily="2" charset="0"/>
              </a:rPr>
              <a:t>Leerdoelen</a:t>
            </a:r>
            <a:br>
              <a:rPr lang="nl-NL" sz="4800" b="1" dirty="0">
                <a:latin typeface="Cormorant Garamond" pitchFamily="2" charset="0"/>
                <a:ea typeface="Cormorant Garamond" pitchFamily="2" charset="0"/>
              </a:rPr>
            </a:br>
            <a:endParaRPr lang="nl-NL" sz="4800" b="1" dirty="0">
              <a:latin typeface="Cormorant Garamond" pitchFamily="2" charset="0"/>
              <a:ea typeface="Cormorant Garamond" pitchFamily="2" charset="0"/>
            </a:endParaRPr>
          </a:p>
          <a:p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In dit project ga je aan de volgende leerdoelen werken: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Je raakt verder vertrouwd met het Engels. Dit doen we vooral aan de hand van gezongen teksten.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Daarnaast ben je in staat om in gesproken en geschreven woord anderen een beeld te geven van jouw dagelijks leven.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Tot slot leer je meer over de rol van het Engels in verschillende internationale contacten en leer je waarom het Engels daarin zo belangrijk geworden is.</a:t>
            </a:r>
          </a:p>
        </p:txBody>
      </p:sp>
    </p:spTree>
    <p:extLst>
      <p:ext uri="{BB962C8B-B14F-4D97-AF65-F5344CB8AC3E}">
        <p14:creationId xmlns:p14="http://schemas.microsoft.com/office/powerpoint/2010/main" val="151175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8D2149C-7BB9-8E2A-A3CF-46FBD38C14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425"/>
            <a:ext cx="12192000" cy="205092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F81AC76-46DA-0DBD-61BF-85997473FD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379" y="5885937"/>
            <a:ext cx="1840764" cy="79987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1AC1ADA-ADA7-D68C-CDF0-B02719A2C325}"/>
              </a:ext>
            </a:extLst>
          </p:cNvPr>
          <p:cNvSpPr txBox="1"/>
          <p:nvPr/>
        </p:nvSpPr>
        <p:spPr>
          <a:xfrm>
            <a:off x="1060076" y="400118"/>
            <a:ext cx="10071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Cormorant Garamond" pitchFamily="2" charset="0"/>
                <a:ea typeface="Cormorant Garamond" pitchFamily="2" charset="0"/>
              </a:rPr>
              <a:t>Products for English – must do</a:t>
            </a:r>
            <a:br>
              <a:rPr lang="en-GB" sz="4800" b="1" dirty="0">
                <a:latin typeface="Cormorant Garamond" pitchFamily="2" charset="0"/>
                <a:ea typeface="Cormorant Garamond" pitchFamily="2" charset="0"/>
              </a:rPr>
            </a:br>
            <a:endParaRPr lang="en-GB" sz="4800" b="1" dirty="0">
              <a:latin typeface="Cormorant Garamond" pitchFamily="2" charset="0"/>
              <a:ea typeface="Cormorant Garamond" pitchFamily="2" charset="0"/>
            </a:endParaRPr>
          </a:p>
          <a:p>
            <a:r>
              <a:rPr lang="en-GB" sz="2400" dirty="0">
                <a:latin typeface="Cormorant Garamond" pitchFamily="2" charset="0"/>
                <a:ea typeface="Cormorant Garamond" pitchFamily="2" charset="0"/>
              </a:rPr>
              <a:t>Individually: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rmorant Garamond" pitchFamily="2" charset="0"/>
                <a:ea typeface="Cormorant Garamond" pitchFamily="2" charset="0"/>
              </a:rPr>
              <a:t>Research your own roots &amp; culture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rmorant Garamond" pitchFamily="2" charset="0"/>
                <a:ea typeface="Cormorant Garamond" pitchFamily="2" charset="0"/>
              </a:rPr>
              <a:t>Roots: a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sk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your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(grand)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parents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, family,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Culture: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use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any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sources (at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least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5 sources!)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you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can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think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of</a:t>
            </a:r>
            <a:endParaRPr lang="en-GB" sz="2400" dirty="0">
              <a:latin typeface="Cormorant Garamond" pitchFamily="2" charset="0"/>
              <a:ea typeface="Cormorant Garamon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rmorant Garamond" pitchFamily="2" charset="0"/>
                <a:ea typeface="Cormorant Garamond" pitchFamily="2" charset="0"/>
              </a:rPr>
              <a:t>Write a report about your research in English (500 words)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rmorant Garamond" pitchFamily="2" charset="0"/>
                <a:ea typeface="Cormorant Garamond" pitchFamily="2" charset="0"/>
              </a:rPr>
              <a:t>Design an extract (= </a:t>
            </a:r>
            <a:r>
              <a:rPr lang="en-GB" sz="2400" dirty="0" err="1">
                <a:latin typeface="Cormorant Garamond" pitchFamily="2" charset="0"/>
                <a:ea typeface="Cormorant Garamond" pitchFamily="2" charset="0"/>
              </a:rPr>
              <a:t>uittreksel</a:t>
            </a:r>
            <a:r>
              <a:rPr lang="en-GB" sz="2400" dirty="0">
                <a:latin typeface="Cormorant Garamond" pitchFamily="2" charset="0"/>
                <a:ea typeface="Cormorant Garamond" pitchFamily="2" charset="0"/>
              </a:rPr>
              <a:t>) on A3 poster (free form)</a:t>
            </a:r>
          </a:p>
          <a:p>
            <a:r>
              <a:rPr lang="en-GB" sz="2400" dirty="0">
                <a:latin typeface="Cormorant Garamond" pitchFamily="2" charset="0"/>
                <a:ea typeface="Cormorant Garamond" pitchFamily="2" charset="0"/>
              </a:rPr>
              <a:t>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rmorant Garamond" pitchFamily="2" charset="0"/>
                <a:ea typeface="Cormorant Garamond" pitchFamily="2" charset="0"/>
              </a:rPr>
              <a:t>Read each other’s 500-word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rmorant Garamond" pitchFamily="2" charset="0"/>
                <a:ea typeface="Cormorant Garamond" pitchFamily="2" charset="0"/>
              </a:rPr>
              <a:t>Discuss each other’s report in English</a:t>
            </a:r>
            <a:endParaRPr lang="en-GB" sz="4800" b="1" dirty="0">
              <a:latin typeface="Cormorant Garamond" pitchFamily="2" charset="0"/>
              <a:ea typeface="Cormorant Garamo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1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8D2149C-7BB9-8E2A-A3CF-46FBD38C14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425"/>
            <a:ext cx="12192000" cy="205092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F81AC76-46DA-0DBD-61BF-85997473FD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379" y="5885937"/>
            <a:ext cx="1840764" cy="79987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1AC1ADA-ADA7-D68C-CDF0-B02719A2C325}"/>
              </a:ext>
            </a:extLst>
          </p:cNvPr>
          <p:cNvSpPr txBox="1"/>
          <p:nvPr/>
        </p:nvSpPr>
        <p:spPr>
          <a:xfrm>
            <a:off x="1060076" y="400118"/>
            <a:ext cx="10071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err="1">
                <a:latin typeface="Cormorant Garamond" pitchFamily="2" charset="0"/>
                <a:ea typeface="Cormorant Garamond" pitchFamily="2" charset="0"/>
              </a:rPr>
              <a:t>Products</a:t>
            </a:r>
            <a:r>
              <a:rPr lang="nl-NL" sz="4800" b="1" dirty="0">
                <a:latin typeface="Cormorant Garamond" pitchFamily="2" charset="0"/>
                <a:ea typeface="Cormorant Garamond" pitchFamily="2" charset="0"/>
              </a:rPr>
              <a:t> </a:t>
            </a:r>
            <a:r>
              <a:rPr lang="nl-NL" sz="4800" b="1" dirty="0" err="1">
                <a:latin typeface="Cormorant Garamond" pitchFamily="2" charset="0"/>
                <a:ea typeface="Cormorant Garamond" pitchFamily="2" charset="0"/>
              </a:rPr>
              <a:t>for</a:t>
            </a:r>
            <a:r>
              <a:rPr lang="nl-NL" sz="4800" b="1" dirty="0">
                <a:latin typeface="Cormorant Garamond" pitchFamily="2" charset="0"/>
                <a:ea typeface="Cormorant Garamond" pitchFamily="2" charset="0"/>
              </a:rPr>
              <a:t> English – </a:t>
            </a:r>
            <a:r>
              <a:rPr lang="nl-NL" sz="4800" b="1" dirty="0" err="1">
                <a:latin typeface="Cormorant Garamond" pitchFamily="2" charset="0"/>
                <a:ea typeface="Cormorant Garamond" pitchFamily="2" charset="0"/>
              </a:rPr>
              <a:t>challenges</a:t>
            </a:r>
            <a:br>
              <a:rPr lang="nl-NL" sz="4800" b="1" dirty="0">
                <a:latin typeface="Cormorant Garamond" pitchFamily="2" charset="0"/>
                <a:ea typeface="Cormorant Garamond" pitchFamily="2" charset="0"/>
              </a:rPr>
            </a:br>
            <a:endParaRPr lang="nl-NL" sz="4800" b="1" dirty="0">
              <a:latin typeface="Cormorant Garamond" pitchFamily="2" charset="0"/>
              <a:ea typeface="Cormorant Garamon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Write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lyrics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for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a song in English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describing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your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roots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&amp;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Write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music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for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your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lyrics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and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record </a:t>
            </a:r>
            <a:r>
              <a:rPr lang="nl-NL" sz="2400" dirty="0" err="1">
                <a:latin typeface="Cormorant Garamond" pitchFamily="2" charset="0"/>
                <a:ea typeface="Cormorant Garamond" pitchFamily="2" charset="0"/>
              </a:rPr>
              <a:t>your</a:t>
            </a:r>
            <a:r>
              <a:rPr lang="nl-NL" sz="2400" dirty="0">
                <a:latin typeface="Cormorant Garamond" pitchFamily="2" charset="0"/>
                <a:ea typeface="Cormorant Garamond" pitchFamily="2" charset="0"/>
              </a:rPr>
              <a:t> song</a:t>
            </a:r>
          </a:p>
        </p:txBody>
      </p:sp>
    </p:spTree>
    <p:extLst>
      <p:ext uri="{BB962C8B-B14F-4D97-AF65-F5344CB8AC3E}">
        <p14:creationId xmlns:p14="http://schemas.microsoft.com/office/powerpoint/2010/main" val="321622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8D2149C-7BB9-8E2A-A3CF-46FBD38C14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1425"/>
            <a:ext cx="12192000" cy="205092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F81AC76-46DA-0DBD-61BF-85997473FD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379" y="5885937"/>
            <a:ext cx="1840764" cy="79987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1AC1ADA-ADA7-D68C-CDF0-B02719A2C325}"/>
              </a:ext>
            </a:extLst>
          </p:cNvPr>
          <p:cNvSpPr txBox="1"/>
          <p:nvPr/>
        </p:nvSpPr>
        <p:spPr>
          <a:xfrm>
            <a:off x="1060076" y="400118"/>
            <a:ext cx="10071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err="1">
                <a:latin typeface="Cormorant Garamond" pitchFamily="2" charset="0"/>
                <a:ea typeface="Cormorant Garamond" pitchFamily="2" charset="0"/>
              </a:rPr>
              <a:t>Mikey</a:t>
            </a:r>
            <a:r>
              <a:rPr lang="nl-NL" sz="4800" b="1" dirty="0">
                <a:latin typeface="Cormorant Garamond" pitchFamily="2" charset="0"/>
                <a:ea typeface="Cormorant Garamond" pitchFamily="2" charset="0"/>
              </a:rPr>
              <a:t> </a:t>
            </a:r>
            <a:r>
              <a:rPr lang="nl-NL" sz="4800" b="1" dirty="0" err="1">
                <a:latin typeface="Cormorant Garamond" pitchFamily="2" charset="0"/>
                <a:ea typeface="Cormorant Garamond" pitchFamily="2" charset="0"/>
              </a:rPr>
              <a:t>Dread</a:t>
            </a:r>
            <a:r>
              <a:rPr lang="nl-NL" sz="4800" b="1" dirty="0">
                <a:latin typeface="Cormorant Garamond" pitchFamily="2" charset="0"/>
                <a:ea typeface="Cormorant Garamond" pitchFamily="2" charset="0"/>
              </a:rPr>
              <a:t> - </a:t>
            </a:r>
            <a:r>
              <a:rPr lang="nl-NL" sz="4800" b="1" dirty="0" err="1">
                <a:latin typeface="Cormorant Garamond" pitchFamily="2" charset="0"/>
                <a:ea typeface="Cormorant Garamond" pitchFamily="2" charset="0"/>
              </a:rPr>
              <a:t>Roots</a:t>
            </a:r>
            <a:r>
              <a:rPr lang="nl-NL" sz="4800" b="1" dirty="0">
                <a:latin typeface="Cormorant Garamond" pitchFamily="2" charset="0"/>
                <a:ea typeface="Cormorant Garamond" pitchFamily="2" charset="0"/>
              </a:rPr>
              <a:t> &amp; Culture</a:t>
            </a:r>
            <a:br>
              <a:rPr lang="nl-NL" sz="4800" b="1" dirty="0">
                <a:latin typeface="Cormorant Garamond" pitchFamily="2" charset="0"/>
                <a:ea typeface="Cormorant Garamond" pitchFamily="2" charset="0"/>
              </a:rPr>
            </a:br>
            <a:endParaRPr lang="nl-NL" sz="4800" b="1" dirty="0">
              <a:latin typeface="Cormorant Garamond" pitchFamily="2" charset="0"/>
              <a:ea typeface="Cormorant Garamond" pitchFamily="2" charset="0"/>
            </a:endParaRPr>
          </a:p>
          <a:p>
            <a:endParaRPr lang="nl-NL" sz="4800" b="1" dirty="0">
              <a:latin typeface="Cormorant Garamond" pitchFamily="2" charset="0"/>
              <a:ea typeface="Cormorant Garamond" pitchFamily="2" charset="0"/>
            </a:endParaRPr>
          </a:p>
          <a:p>
            <a:endParaRPr lang="nl-NL" sz="4800" b="1" dirty="0">
              <a:latin typeface="Cormorant Garamond" pitchFamily="2" charset="0"/>
              <a:ea typeface="Cormorant Garamond" pitchFamily="2" charset="0"/>
            </a:endParaRPr>
          </a:p>
          <a:p>
            <a:br>
              <a:rPr lang="en-GB" sz="2400" dirty="0">
                <a:latin typeface="Cormorant Garamond" pitchFamily="2" charset="0"/>
                <a:ea typeface="Cormorant Garamond" pitchFamily="2" charset="0"/>
              </a:rPr>
            </a:br>
            <a:r>
              <a:rPr lang="en-GB" sz="2400" dirty="0">
                <a:latin typeface="Cormorant Garamond" pitchFamily="2" charset="0"/>
                <a:ea typeface="Cormorant Garamond" pitchFamily="2" charset="0"/>
              </a:rPr>
              <a:t>Brethren = </a:t>
            </a:r>
            <a:r>
              <a:rPr lang="en-GB" sz="2400" dirty="0" err="1">
                <a:latin typeface="Cormorant Garamond" pitchFamily="2" charset="0"/>
                <a:ea typeface="Cormorant Garamond" pitchFamily="2" charset="0"/>
              </a:rPr>
              <a:t>broeder</a:t>
            </a:r>
            <a:endParaRPr lang="en-GB" sz="2400" dirty="0">
              <a:latin typeface="Cormorant Garamond" pitchFamily="2" charset="0"/>
              <a:ea typeface="Cormorant Garamond" pitchFamily="2" charset="0"/>
            </a:endParaRPr>
          </a:p>
          <a:p>
            <a:r>
              <a:rPr lang="en-GB" sz="2400" dirty="0">
                <a:latin typeface="Cormorant Garamond" pitchFamily="2" charset="0"/>
                <a:ea typeface="Cormorant Garamond" pitchFamily="2" charset="0"/>
              </a:rPr>
              <a:t>Shelter = </a:t>
            </a:r>
            <a:r>
              <a:rPr lang="en-GB" sz="2400" dirty="0" err="1">
                <a:latin typeface="Cormorant Garamond" pitchFamily="2" charset="0"/>
                <a:ea typeface="Cormorant Garamond" pitchFamily="2" charset="0"/>
              </a:rPr>
              <a:t>schuilplaats</a:t>
            </a:r>
            <a:r>
              <a:rPr lang="en-GB" sz="2400" dirty="0">
                <a:latin typeface="Cormorant Garamond" pitchFamily="2" charset="0"/>
                <a:ea typeface="Cormorant Garamond" pitchFamily="2" charset="0"/>
              </a:rPr>
              <a:t>, </a:t>
            </a:r>
            <a:r>
              <a:rPr lang="en-GB" sz="2400" dirty="0" err="1">
                <a:latin typeface="Cormorant Garamond" pitchFamily="2" charset="0"/>
                <a:ea typeface="Cormorant Garamond" pitchFamily="2" charset="0"/>
              </a:rPr>
              <a:t>schuilplek</a:t>
            </a:r>
            <a:r>
              <a:rPr lang="en-GB" sz="2400" dirty="0">
                <a:latin typeface="Cormorant Garamond" pitchFamily="2" charset="0"/>
                <a:ea typeface="Cormorant Garamond" pitchFamily="2" charset="0"/>
              </a:rPr>
              <a:t>, </a:t>
            </a:r>
            <a:r>
              <a:rPr lang="en-GB" sz="2400" dirty="0" err="1">
                <a:latin typeface="Cormorant Garamond" pitchFamily="2" charset="0"/>
                <a:ea typeface="Cormorant Garamond" pitchFamily="2" charset="0"/>
              </a:rPr>
              <a:t>onderdak</a:t>
            </a:r>
            <a:r>
              <a:rPr lang="en-GB" sz="2400" dirty="0">
                <a:latin typeface="Cormorant Garamond" pitchFamily="2" charset="0"/>
                <a:ea typeface="Cormorant Garamond" pitchFamily="2" charset="0"/>
              </a:rPr>
              <a:t>, </a:t>
            </a:r>
            <a:r>
              <a:rPr lang="en-GB" sz="2400" dirty="0" err="1">
                <a:latin typeface="Cormorant Garamond" pitchFamily="2" charset="0"/>
                <a:ea typeface="Cormorant Garamond" pitchFamily="2" charset="0"/>
              </a:rPr>
              <a:t>beschutting</a:t>
            </a:r>
            <a:endParaRPr lang="en-GB" sz="2400" dirty="0">
              <a:latin typeface="Cormorant Garamond" pitchFamily="2" charset="0"/>
              <a:ea typeface="Cormorant Garamond" pitchFamily="2" charset="0"/>
            </a:endParaRPr>
          </a:p>
          <a:p>
            <a:r>
              <a:rPr lang="en-GB" sz="2400" dirty="0">
                <a:latin typeface="Cormorant Garamond" pitchFamily="2" charset="0"/>
                <a:ea typeface="Cormorant Garamond" pitchFamily="2" charset="0"/>
              </a:rPr>
              <a:t>Grudge = work</a:t>
            </a:r>
          </a:p>
          <a:p>
            <a:r>
              <a:rPr lang="en-GB" sz="2400" dirty="0">
                <a:latin typeface="Cormorant Garamond" pitchFamily="2" charset="0"/>
                <a:ea typeface="Cormorant Garamond" pitchFamily="2" charset="0"/>
              </a:rPr>
              <a:t>Fudge = toffee, </a:t>
            </a:r>
            <a:r>
              <a:rPr lang="en-GB" sz="2400" i="1" dirty="0">
                <a:latin typeface="Cormorant Garamond" pitchFamily="2" charset="0"/>
                <a:ea typeface="Cormorant Garamond" pitchFamily="2" charset="0"/>
              </a:rPr>
              <a:t>fudge</a:t>
            </a:r>
            <a:endParaRPr lang="en-GB" sz="2400" dirty="0">
              <a:latin typeface="Cormorant Garamond" pitchFamily="2" charset="0"/>
              <a:ea typeface="Cormorant Garamond" pitchFamily="2" charset="0"/>
            </a:endParaRPr>
          </a:p>
        </p:txBody>
      </p:sp>
      <p:pic>
        <p:nvPicPr>
          <p:cNvPr id="2" name="Onlinemedia 1" title="Roots and Culture">
            <a:hlinkClick r:id="" action="ppaction://media"/>
            <a:extLst>
              <a:ext uri="{FF2B5EF4-FFF2-40B4-BE49-F238E27FC236}">
                <a16:creationId xmlns:a16="http://schemas.microsoft.com/office/drawing/2014/main" id="{FB99C550-C133-4E9F-C03D-618DF98D48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70326" y="1318718"/>
            <a:ext cx="2515849" cy="188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7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59DE4EDE8A8144876BFE96B7D7CB94" ma:contentTypeVersion="14" ma:contentTypeDescription="Een nieuw document maken." ma:contentTypeScope="" ma:versionID="ae1af82ce58dcf9d0c2154bc5ce48497">
  <xsd:schema xmlns:xsd="http://www.w3.org/2001/XMLSchema" xmlns:xs="http://www.w3.org/2001/XMLSchema" xmlns:p="http://schemas.microsoft.com/office/2006/metadata/properties" xmlns:ns3="7235e392-0373-4993-bc91-2eb62be4837f" xmlns:ns4="1e3fb9f2-603f-43b4-bdec-8e47922ca3b9" targetNamespace="http://schemas.microsoft.com/office/2006/metadata/properties" ma:root="true" ma:fieldsID="a2ae88a9fef6150a77609f742984ea52" ns3:_="" ns4:_="">
    <xsd:import namespace="7235e392-0373-4993-bc91-2eb62be4837f"/>
    <xsd:import namespace="1e3fb9f2-603f-43b4-bdec-8e47922ca3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5e392-0373-4993-bc91-2eb62be483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fb9f2-603f-43b4-bdec-8e47922ca3b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235e392-0373-4993-bc91-2eb62be4837f" xsi:nil="true"/>
  </documentManagement>
</p:properties>
</file>

<file path=customXml/itemProps1.xml><?xml version="1.0" encoding="utf-8"?>
<ds:datastoreItem xmlns:ds="http://schemas.openxmlformats.org/officeDocument/2006/customXml" ds:itemID="{CC6F8E0D-9B28-4167-A9DA-452CA7B4C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35e392-0373-4993-bc91-2eb62be4837f"/>
    <ds:schemaRef ds:uri="1e3fb9f2-603f-43b4-bdec-8e47922ca3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DE9055-9D70-4CDB-B607-146AEA618D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DD37BA-8ECD-4E86-B7E8-D79C1659244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e3fb9f2-603f-43b4-bdec-8e47922ca3b9"/>
    <ds:schemaRef ds:uri="http://schemas.microsoft.com/office/2006/documentManagement/types"/>
    <ds:schemaRef ds:uri="7235e392-0373-4993-bc91-2eb62be4837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223</Words>
  <Application>Microsoft Office PowerPoint</Application>
  <PresentationFormat>Breedbeeld</PresentationFormat>
  <Paragraphs>27</Paragraphs>
  <Slides>5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Calibri Light</vt:lpstr>
      <vt:lpstr>Cormorant Garamond</vt:lpstr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GJ Kloos</dc:creator>
  <cp:lastModifiedBy>GJ Kloos</cp:lastModifiedBy>
  <cp:revision>9</cp:revision>
  <dcterms:created xsi:type="dcterms:W3CDTF">2022-11-05T04:44:36Z</dcterms:created>
  <dcterms:modified xsi:type="dcterms:W3CDTF">2023-11-12T11:06:44Z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0x0101000659DE4EDE8A8144876BFE96B7D7CB94</vt:lpwstr>
  </property>
</Properties>
</file>